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0" r:id="rId4"/>
    <p:sldId id="259" r:id="rId5"/>
    <p:sldId id="268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9" r:id="rId14"/>
    <p:sldId id="270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Mattson" userId="8181ee58466ba2c7" providerId="LiveId" clId="{87C2781E-2751-4DE3-9F1E-73FCB2DBDDF4}"/>
    <pc:docChg chg="undo custSel addSld delSld modSld sldOrd">
      <pc:chgData name="William Mattson" userId="8181ee58466ba2c7" providerId="LiveId" clId="{87C2781E-2751-4DE3-9F1E-73FCB2DBDDF4}" dt="2025-04-12T21:44:56.178" v="912" actId="20577"/>
      <pc:docMkLst>
        <pc:docMk/>
      </pc:docMkLst>
      <pc:sldChg chg="addSp delSp modSp mod">
        <pc:chgData name="William Mattson" userId="8181ee58466ba2c7" providerId="LiveId" clId="{87C2781E-2751-4DE3-9F1E-73FCB2DBDDF4}" dt="2025-04-12T21:04:40.276" v="664" actId="20577"/>
        <pc:sldMkLst>
          <pc:docMk/>
          <pc:sldMk cId="3875834424" sldId="256"/>
        </pc:sldMkLst>
        <pc:spChg chg="del">
          <ac:chgData name="William Mattson" userId="8181ee58466ba2c7" providerId="LiveId" clId="{87C2781E-2751-4DE3-9F1E-73FCB2DBDDF4}" dt="2025-04-10T01:22:00.505" v="398" actId="478"/>
          <ac:spMkLst>
            <pc:docMk/>
            <pc:sldMk cId="3875834424" sldId="256"/>
            <ac:spMk id="2" creationId="{00000000-0000-0000-0000-000000000000}"/>
          </ac:spMkLst>
        </pc:spChg>
        <pc:spChg chg="mod">
          <ac:chgData name="William Mattson" userId="8181ee58466ba2c7" providerId="LiveId" clId="{87C2781E-2751-4DE3-9F1E-73FCB2DBDDF4}" dt="2025-04-12T21:04:40.276" v="664" actId="20577"/>
          <ac:spMkLst>
            <pc:docMk/>
            <pc:sldMk cId="3875834424" sldId="256"/>
            <ac:spMk id="3" creationId="{00000000-0000-0000-0000-000000000000}"/>
          </ac:spMkLst>
        </pc:spChg>
        <pc:spChg chg="add mod">
          <ac:chgData name="William Mattson" userId="8181ee58466ba2c7" providerId="LiveId" clId="{87C2781E-2751-4DE3-9F1E-73FCB2DBDDF4}" dt="2025-04-12T21:04:28.405" v="645" actId="20577"/>
          <ac:spMkLst>
            <pc:docMk/>
            <pc:sldMk cId="3875834424" sldId="256"/>
            <ac:spMk id="5" creationId="{4F29C168-6B0C-E2D9-BBCE-F7282CC58945}"/>
          </ac:spMkLst>
        </pc:spChg>
      </pc:sldChg>
      <pc:sldChg chg="addSp delSp modSp mod">
        <pc:chgData name="William Mattson" userId="8181ee58466ba2c7" providerId="LiveId" clId="{87C2781E-2751-4DE3-9F1E-73FCB2DBDDF4}" dt="2025-04-10T01:24:08.303" v="419" actId="478"/>
        <pc:sldMkLst>
          <pc:docMk/>
          <pc:sldMk cId="976372055" sldId="257"/>
        </pc:sldMkLst>
        <pc:spChg chg="mod">
          <ac:chgData name="William Mattson" userId="8181ee58466ba2c7" providerId="LiveId" clId="{87C2781E-2751-4DE3-9F1E-73FCB2DBDDF4}" dt="2025-04-10T01:22:21.341" v="403" actId="27636"/>
          <ac:spMkLst>
            <pc:docMk/>
            <pc:sldMk cId="976372055" sldId="257"/>
            <ac:spMk id="2" creationId="{00000000-0000-0000-0000-000000000000}"/>
          </ac:spMkLst>
        </pc:spChg>
        <pc:spChg chg="add del mod">
          <ac:chgData name="William Mattson" userId="8181ee58466ba2c7" providerId="LiveId" clId="{87C2781E-2751-4DE3-9F1E-73FCB2DBDDF4}" dt="2025-04-10T01:23:06.113" v="407" actId="478"/>
          <ac:spMkLst>
            <pc:docMk/>
            <pc:sldMk cId="976372055" sldId="257"/>
            <ac:spMk id="5" creationId="{AA8E8B09-A59D-C32E-B5A0-83C85E5F638B}"/>
          </ac:spMkLst>
        </pc:spChg>
        <pc:spChg chg="del mod">
          <ac:chgData name="William Mattson" userId="8181ee58466ba2c7" providerId="LiveId" clId="{87C2781E-2751-4DE3-9F1E-73FCB2DBDDF4}" dt="2025-04-10T01:23:47.354" v="415" actId="478"/>
          <ac:spMkLst>
            <pc:docMk/>
            <pc:sldMk cId="976372055" sldId="257"/>
            <ac:spMk id="10" creationId="{00000000-0000-0000-0000-000000000000}"/>
          </ac:spMkLst>
        </pc:spChg>
        <pc:spChg chg="del mod">
          <ac:chgData name="William Mattson" userId="8181ee58466ba2c7" providerId="LiveId" clId="{87C2781E-2751-4DE3-9F1E-73FCB2DBDDF4}" dt="2025-04-10T01:23:58.517" v="418" actId="478"/>
          <ac:spMkLst>
            <pc:docMk/>
            <pc:sldMk cId="976372055" sldId="257"/>
            <ac:spMk id="13" creationId="{00000000-0000-0000-0000-000000000000}"/>
          </ac:spMkLst>
        </pc:spChg>
        <pc:spChg chg="del">
          <ac:chgData name="William Mattson" userId="8181ee58466ba2c7" providerId="LiveId" clId="{87C2781E-2751-4DE3-9F1E-73FCB2DBDDF4}" dt="2025-04-10T01:22:52.754" v="405" actId="478"/>
          <ac:spMkLst>
            <pc:docMk/>
            <pc:sldMk cId="976372055" sldId="257"/>
            <ac:spMk id="14" creationId="{00000000-0000-0000-0000-000000000000}"/>
          </ac:spMkLst>
        </pc:spChg>
        <pc:spChg chg="del mod">
          <ac:chgData name="William Mattson" userId="8181ee58466ba2c7" providerId="LiveId" clId="{87C2781E-2751-4DE3-9F1E-73FCB2DBDDF4}" dt="2025-04-10T01:23:22.965" v="411"/>
          <ac:spMkLst>
            <pc:docMk/>
            <pc:sldMk cId="976372055" sldId="257"/>
            <ac:spMk id="15" creationId="{00000000-0000-0000-0000-000000000000}"/>
          </ac:spMkLst>
        </pc:spChg>
        <pc:picChg chg="del">
          <ac:chgData name="William Mattson" userId="8181ee58466ba2c7" providerId="LiveId" clId="{87C2781E-2751-4DE3-9F1E-73FCB2DBDDF4}" dt="2025-04-10T01:22:24.435" v="404" actId="478"/>
          <ac:picMkLst>
            <pc:docMk/>
            <pc:sldMk cId="976372055" sldId="257"/>
            <ac:picMk id="4" creationId="{00000000-0000-0000-0000-000000000000}"/>
          </ac:picMkLst>
        </pc:picChg>
        <pc:picChg chg="del">
          <ac:chgData name="William Mattson" userId="8181ee58466ba2c7" providerId="LiveId" clId="{87C2781E-2751-4DE3-9F1E-73FCB2DBDDF4}" dt="2025-04-10T01:24:08.303" v="419" actId="478"/>
          <ac:picMkLst>
            <pc:docMk/>
            <pc:sldMk cId="976372055" sldId="257"/>
            <ac:picMk id="12" creationId="{00000000-0000-0000-0000-000000000000}"/>
          </ac:picMkLst>
        </pc:picChg>
      </pc:sldChg>
      <pc:sldChg chg="modSp mod ord">
        <pc:chgData name="William Mattson" userId="8181ee58466ba2c7" providerId="LiveId" clId="{87C2781E-2751-4DE3-9F1E-73FCB2DBDDF4}" dt="2025-04-12T21:44:56.178" v="912" actId="20577"/>
        <pc:sldMkLst>
          <pc:docMk/>
          <pc:sldMk cId="4082375505" sldId="260"/>
        </pc:sldMkLst>
        <pc:spChg chg="mod">
          <ac:chgData name="William Mattson" userId="8181ee58466ba2c7" providerId="LiveId" clId="{87C2781E-2751-4DE3-9F1E-73FCB2DBDDF4}" dt="2025-04-12T21:44:56.178" v="912" actId="20577"/>
          <ac:spMkLst>
            <pc:docMk/>
            <pc:sldMk cId="4082375505" sldId="260"/>
            <ac:spMk id="5" creationId="{00000000-0000-0000-0000-000000000000}"/>
          </ac:spMkLst>
        </pc:spChg>
      </pc:sldChg>
      <pc:sldChg chg="addSp modSp new mod">
        <pc:chgData name="William Mattson" userId="8181ee58466ba2c7" providerId="LiveId" clId="{87C2781E-2751-4DE3-9F1E-73FCB2DBDDF4}" dt="2025-04-03T23:54:36.420" v="332" actId="20577"/>
        <pc:sldMkLst>
          <pc:docMk/>
          <pc:sldMk cId="413119820" sldId="264"/>
        </pc:sldMkLst>
        <pc:spChg chg="mod">
          <ac:chgData name="William Mattson" userId="8181ee58466ba2c7" providerId="LiveId" clId="{87C2781E-2751-4DE3-9F1E-73FCB2DBDDF4}" dt="2025-04-03T23:30:04.560" v="24" actId="20577"/>
          <ac:spMkLst>
            <pc:docMk/>
            <pc:sldMk cId="413119820" sldId="264"/>
            <ac:spMk id="2" creationId="{2534698D-C3F7-866D-E38A-2F8CD0B0F952}"/>
          </ac:spMkLst>
        </pc:spChg>
        <pc:spChg chg="mod">
          <ac:chgData name="William Mattson" userId="8181ee58466ba2c7" providerId="LiveId" clId="{87C2781E-2751-4DE3-9F1E-73FCB2DBDDF4}" dt="2025-04-03T23:54:36.420" v="332" actId="20577"/>
          <ac:spMkLst>
            <pc:docMk/>
            <pc:sldMk cId="413119820" sldId="264"/>
            <ac:spMk id="3" creationId="{FF86E981-3C43-41C1-154F-4E2709813652}"/>
          </ac:spMkLst>
        </pc:spChg>
        <pc:picChg chg="add mod">
          <ac:chgData name="William Mattson" userId="8181ee58466ba2c7" providerId="LiveId" clId="{87C2781E-2751-4DE3-9F1E-73FCB2DBDDF4}" dt="2025-04-03T23:53:34.194" v="289" actId="14100"/>
          <ac:picMkLst>
            <pc:docMk/>
            <pc:sldMk cId="413119820" sldId="264"/>
            <ac:picMk id="5" creationId="{5BBBA2CA-6BEC-EC3F-A383-0DB43379CF6D}"/>
          </ac:picMkLst>
        </pc:picChg>
      </pc:sldChg>
      <pc:sldChg chg="addSp delSp modSp new mod">
        <pc:chgData name="William Mattson" userId="8181ee58466ba2c7" providerId="LiveId" clId="{87C2781E-2751-4DE3-9F1E-73FCB2DBDDF4}" dt="2025-04-12T21:10:52.016" v="760" actId="1076"/>
        <pc:sldMkLst>
          <pc:docMk/>
          <pc:sldMk cId="3286518501" sldId="265"/>
        </pc:sldMkLst>
        <pc:spChg chg="mod">
          <ac:chgData name="William Mattson" userId="8181ee58466ba2c7" providerId="LiveId" clId="{87C2781E-2751-4DE3-9F1E-73FCB2DBDDF4}" dt="2025-04-06T16:24:31.252" v="395" actId="27636"/>
          <ac:spMkLst>
            <pc:docMk/>
            <pc:sldMk cId="3286518501" sldId="265"/>
            <ac:spMk id="2" creationId="{1826E557-BFA8-3CB2-FE26-0807D4F63F6A}"/>
          </ac:spMkLst>
        </pc:spChg>
        <pc:spChg chg="add del">
          <ac:chgData name="William Mattson" userId="8181ee58466ba2c7" providerId="LiveId" clId="{87C2781E-2751-4DE3-9F1E-73FCB2DBDDF4}" dt="2025-04-06T16:21:37.819" v="370" actId="931"/>
          <ac:spMkLst>
            <pc:docMk/>
            <pc:sldMk cId="3286518501" sldId="265"/>
            <ac:spMk id="3" creationId="{80CA898F-8077-BBB1-0B23-9E094B8D12D8}"/>
          </ac:spMkLst>
        </pc:spChg>
        <pc:picChg chg="add mod">
          <ac:chgData name="William Mattson" userId="8181ee58466ba2c7" providerId="LiveId" clId="{87C2781E-2751-4DE3-9F1E-73FCB2DBDDF4}" dt="2025-04-12T21:10:52.016" v="760" actId="1076"/>
          <ac:picMkLst>
            <pc:docMk/>
            <pc:sldMk cId="3286518501" sldId="265"/>
            <ac:picMk id="4" creationId="{A51C7083-B4CF-E4C1-2BFB-A2E56C349EE9}"/>
          </ac:picMkLst>
        </pc:picChg>
        <pc:picChg chg="add del mod ord">
          <ac:chgData name="William Mattson" userId="8181ee58466ba2c7" providerId="LiveId" clId="{87C2781E-2751-4DE3-9F1E-73FCB2DBDDF4}" dt="2025-04-06T16:20:11.468" v="354" actId="34307"/>
          <ac:picMkLst>
            <pc:docMk/>
            <pc:sldMk cId="3286518501" sldId="265"/>
            <ac:picMk id="4" creationId="{BAB8636A-5C48-EC69-FCFF-3F64D5975AD5}"/>
          </ac:picMkLst>
        </pc:picChg>
        <pc:picChg chg="add mod">
          <ac:chgData name="William Mattson" userId="8181ee58466ba2c7" providerId="LiveId" clId="{87C2781E-2751-4DE3-9F1E-73FCB2DBDDF4}" dt="2025-04-06T16:21:17.670" v="369" actId="931"/>
          <ac:picMkLst>
            <pc:docMk/>
            <pc:sldMk cId="3286518501" sldId="265"/>
            <ac:picMk id="6" creationId="{BC605EF4-1F41-193B-150B-2CD03923261E}"/>
          </ac:picMkLst>
        </pc:picChg>
        <pc:picChg chg="add mod">
          <ac:chgData name="William Mattson" userId="8181ee58466ba2c7" providerId="LiveId" clId="{87C2781E-2751-4DE3-9F1E-73FCB2DBDDF4}" dt="2025-04-06T16:21:17.670" v="369" actId="931"/>
          <ac:picMkLst>
            <pc:docMk/>
            <pc:sldMk cId="3286518501" sldId="265"/>
            <ac:picMk id="8" creationId="{439C874E-F62F-16EE-78F4-96AC5422911A}"/>
          </ac:picMkLst>
        </pc:picChg>
        <pc:picChg chg="add mod">
          <ac:chgData name="William Mattson" userId="8181ee58466ba2c7" providerId="LiveId" clId="{87C2781E-2751-4DE3-9F1E-73FCB2DBDDF4}" dt="2025-04-06T16:21:17.670" v="369" actId="931"/>
          <ac:picMkLst>
            <pc:docMk/>
            <pc:sldMk cId="3286518501" sldId="265"/>
            <ac:picMk id="10" creationId="{0C65493F-6BB2-E8C7-8467-F301E5CDCC65}"/>
          </ac:picMkLst>
        </pc:picChg>
        <pc:picChg chg="add mod">
          <ac:chgData name="William Mattson" userId="8181ee58466ba2c7" providerId="LiveId" clId="{87C2781E-2751-4DE3-9F1E-73FCB2DBDDF4}" dt="2025-04-06T16:24:50.883" v="396" actId="14100"/>
          <ac:picMkLst>
            <pc:docMk/>
            <pc:sldMk cId="3286518501" sldId="265"/>
            <ac:picMk id="12" creationId="{4A2F64DA-4AA2-63E0-75A5-DBDEFD75A441}"/>
          </ac:picMkLst>
        </pc:picChg>
        <pc:picChg chg="add del mod">
          <ac:chgData name="William Mattson" userId="8181ee58466ba2c7" providerId="LiveId" clId="{87C2781E-2751-4DE3-9F1E-73FCB2DBDDF4}" dt="2025-04-12T12:40:39.447" v="533" actId="21"/>
          <ac:picMkLst>
            <pc:docMk/>
            <pc:sldMk cId="3286518501" sldId="265"/>
            <ac:picMk id="14" creationId="{24313920-FFC2-3245-B55D-2E91294080EB}"/>
          </ac:picMkLst>
        </pc:picChg>
      </pc:sldChg>
      <pc:sldChg chg="addSp modSp new mod">
        <pc:chgData name="William Mattson" userId="8181ee58466ba2c7" providerId="LiveId" clId="{87C2781E-2751-4DE3-9F1E-73FCB2DBDDF4}" dt="2025-04-12T12:39:47.841" v="532" actId="20577"/>
        <pc:sldMkLst>
          <pc:docMk/>
          <pc:sldMk cId="24206083" sldId="266"/>
        </pc:sldMkLst>
        <pc:spChg chg="mod">
          <ac:chgData name="William Mattson" userId="8181ee58466ba2c7" providerId="LiveId" clId="{87C2781E-2751-4DE3-9F1E-73FCB2DBDDF4}" dt="2025-04-03T23:50:16.460" v="264" actId="20577"/>
          <ac:spMkLst>
            <pc:docMk/>
            <pc:sldMk cId="24206083" sldId="266"/>
            <ac:spMk id="2" creationId="{EE872C6B-3028-9BA1-ED69-CE8D5E130F82}"/>
          </ac:spMkLst>
        </pc:spChg>
        <pc:spChg chg="mod">
          <ac:chgData name="William Mattson" userId="8181ee58466ba2c7" providerId="LiveId" clId="{87C2781E-2751-4DE3-9F1E-73FCB2DBDDF4}" dt="2025-04-12T12:39:47.841" v="532" actId="20577"/>
          <ac:spMkLst>
            <pc:docMk/>
            <pc:sldMk cId="24206083" sldId="266"/>
            <ac:spMk id="3" creationId="{7F26926C-9EB6-41BA-9F56-CC5158627939}"/>
          </ac:spMkLst>
        </pc:spChg>
        <pc:picChg chg="add mod">
          <ac:chgData name="William Mattson" userId="8181ee58466ba2c7" providerId="LiveId" clId="{87C2781E-2751-4DE3-9F1E-73FCB2DBDDF4}" dt="2025-04-03T23:47:58.060" v="257" actId="14100"/>
          <ac:picMkLst>
            <pc:docMk/>
            <pc:sldMk cId="24206083" sldId="266"/>
            <ac:picMk id="5" creationId="{A6AF9D0C-3CB5-891C-0A92-9AA206A18CDD}"/>
          </ac:picMkLst>
        </pc:picChg>
        <pc:picChg chg="add mod">
          <ac:chgData name="William Mattson" userId="8181ee58466ba2c7" providerId="LiveId" clId="{87C2781E-2751-4DE3-9F1E-73FCB2DBDDF4}" dt="2025-04-03T23:47:50.066" v="256" actId="14100"/>
          <ac:picMkLst>
            <pc:docMk/>
            <pc:sldMk cId="24206083" sldId="266"/>
            <ac:picMk id="7" creationId="{71422B56-D764-5E1A-2AF8-24CEFCF4BC53}"/>
          </ac:picMkLst>
        </pc:picChg>
        <pc:picChg chg="add mod">
          <ac:chgData name="William Mattson" userId="8181ee58466ba2c7" providerId="LiveId" clId="{87C2781E-2751-4DE3-9F1E-73FCB2DBDDF4}" dt="2025-04-03T23:51:10.148" v="284" actId="1076"/>
          <ac:picMkLst>
            <pc:docMk/>
            <pc:sldMk cId="24206083" sldId="266"/>
            <ac:picMk id="9" creationId="{2D2B452B-8CFE-829F-8F2A-12F951635A19}"/>
          </ac:picMkLst>
        </pc:picChg>
      </pc:sldChg>
      <pc:sldChg chg="new del">
        <pc:chgData name="William Mattson" userId="8181ee58466ba2c7" providerId="LiveId" clId="{87C2781E-2751-4DE3-9F1E-73FCB2DBDDF4}" dt="2025-04-03T23:37:29.406" v="164" actId="680"/>
        <pc:sldMkLst>
          <pc:docMk/>
          <pc:sldMk cId="4228721599" sldId="266"/>
        </pc:sldMkLst>
      </pc:sldChg>
      <pc:sldChg chg="addSp delSp modSp new mod">
        <pc:chgData name="William Mattson" userId="8181ee58466ba2c7" providerId="LiveId" clId="{87C2781E-2751-4DE3-9F1E-73FCB2DBDDF4}" dt="2025-04-06T16:24:11.694" v="393" actId="962"/>
        <pc:sldMkLst>
          <pc:docMk/>
          <pc:sldMk cId="3039136173" sldId="267"/>
        </pc:sldMkLst>
        <pc:spChg chg="add mod">
          <ac:chgData name="William Mattson" userId="8181ee58466ba2c7" providerId="LiveId" clId="{87C2781E-2751-4DE3-9F1E-73FCB2DBDDF4}" dt="2025-04-06T16:23:51.344" v="390" actId="1076"/>
          <ac:spMkLst>
            <pc:docMk/>
            <pc:sldMk cId="3039136173" sldId="267"/>
            <ac:spMk id="3" creationId="{C53F4F09-85DC-829A-F51E-6CE244D625E2}"/>
          </ac:spMkLst>
        </pc:spChg>
        <pc:spChg chg="add del mod">
          <ac:chgData name="William Mattson" userId="8181ee58466ba2c7" providerId="LiveId" clId="{87C2781E-2751-4DE3-9F1E-73FCB2DBDDF4}" dt="2025-04-05T15:30:02.173" v="352"/>
          <ac:spMkLst>
            <pc:docMk/>
            <pc:sldMk cId="3039136173" sldId="267"/>
            <ac:spMk id="4" creationId="{2C8CEE5C-D9C7-A535-C46D-DE444AD14994}"/>
          </ac:spMkLst>
        </pc:spChg>
        <pc:picChg chg="add mod">
          <ac:chgData name="William Mattson" userId="8181ee58466ba2c7" providerId="LiveId" clId="{87C2781E-2751-4DE3-9F1E-73FCB2DBDDF4}" dt="2025-04-06T16:24:11.694" v="393" actId="962"/>
          <ac:picMkLst>
            <pc:docMk/>
            <pc:sldMk cId="3039136173" sldId="267"/>
            <ac:picMk id="4" creationId="{083B08CD-7AC1-6151-F146-19F990C137F4}"/>
          </ac:picMkLst>
        </pc:picChg>
      </pc:sldChg>
      <pc:sldChg chg="addSp modSp new mod ord">
        <pc:chgData name="William Mattson" userId="8181ee58466ba2c7" providerId="LiveId" clId="{87C2781E-2751-4DE3-9F1E-73FCB2DBDDF4}" dt="2025-04-12T12:38:06.968" v="530" actId="255"/>
        <pc:sldMkLst>
          <pc:docMk/>
          <pc:sldMk cId="3152317346" sldId="268"/>
        </pc:sldMkLst>
        <pc:spChg chg="add mod">
          <ac:chgData name="William Mattson" userId="8181ee58466ba2c7" providerId="LiveId" clId="{87C2781E-2751-4DE3-9F1E-73FCB2DBDDF4}" dt="2025-04-12T12:38:06.968" v="530" actId="255"/>
          <ac:spMkLst>
            <pc:docMk/>
            <pc:sldMk cId="3152317346" sldId="268"/>
            <ac:spMk id="6" creationId="{8A1CE4BB-65CF-467F-A20C-26ECF5CCC244}"/>
          </ac:spMkLst>
        </pc:spChg>
        <pc:picChg chg="add mod">
          <ac:chgData name="William Mattson" userId="8181ee58466ba2c7" providerId="LiveId" clId="{87C2781E-2751-4DE3-9F1E-73FCB2DBDDF4}" dt="2025-04-12T12:35:44.951" v="426" actId="1076"/>
          <ac:picMkLst>
            <pc:docMk/>
            <pc:sldMk cId="3152317346" sldId="268"/>
            <ac:picMk id="3" creationId="{67BBE36F-BAE6-3CBA-8FFF-14D67296C4B0}"/>
          </ac:picMkLst>
        </pc:picChg>
        <pc:picChg chg="add mod">
          <ac:chgData name="William Mattson" userId="8181ee58466ba2c7" providerId="LiveId" clId="{87C2781E-2751-4DE3-9F1E-73FCB2DBDDF4}" dt="2025-04-12T12:36:11.978" v="431" actId="14100"/>
          <ac:picMkLst>
            <pc:docMk/>
            <pc:sldMk cId="3152317346" sldId="268"/>
            <ac:picMk id="5" creationId="{E38F38E1-5284-B6A7-CD35-E54EB3D114D6}"/>
          </ac:picMkLst>
        </pc:picChg>
      </pc:sldChg>
      <pc:sldChg chg="addSp modSp new mod">
        <pc:chgData name="William Mattson" userId="8181ee58466ba2c7" providerId="LiveId" clId="{87C2781E-2751-4DE3-9F1E-73FCB2DBDDF4}" dt="2025-04-12T12:43:23.516" v="624" actId="255"/>
        <pc:sldMkLst>
          <pc:docMk/>
          <pc:sldMk cId="3938681761" sldId="269"/>
        </pc:sldMkLst>
        <pc:spChg chg="add mod">
          <ac:chgData name="William Mattson" userId="8181ee58466ba2c7" providerId="LiveId" clId="{87C2781E-2751-4DE3-9F1E-73FCB2DBDDF4}" dt="2025-04-12T12:43:23.516" v="624" actId="255"/>
          <ac:spMkLst>
            <pc:docMk/>
            <pc:sldMk cId="3938681761" sldId="269"/>
            <ac:spMk id="2" creationId="{FC4AA081-7B1E-3490-C3FE-5143D28B1363}"/>
          </ac:spMkLst>
        </pc:spChg>
        <pc:picChg chg="add mod">
          <ac:chgData name="William Mattson" userId="8181ee58466ba2c7" providerId="LiveId" clId="{87C2781E-2751-4DE3-9F1E-73FCB2DBDDF4}" dt="2025-04-12T12:41:07.959" v="537" actId="14100"/>
          <ac:picMkLst>
            <pc:docMk/>
            <pc:sldMk cId="3938681761" sldId="269"/>
            <ac:picMk id="14" creationId="{24313920-FFC2-3245-B55D-2E91294080EB}"/>
          </ac:picMkLst>
        </pc:picChg>
      </pc:sldChg>
      <pc:sldChg chg="addSp modSp new mod">
        <pc:chgData name="William Mattson" userId="8181ee58466ba2c7" providerId="LiveId" clId="{87C2781E-2751-4DE3-9F1E-73FCB2DBDDF4}" dt="2025-04-12T21:38:57.137" v="889" actId="14100"/>
        <pc:sldMkLst>
          <pc:docMk/>
          <pc:sldMk cId="1183529018" sldId="270"/>
        </pc:sldMkLst>
        <pc:spChg chg="add mod">
          <ac:chgData name="William Mattson" userId="8181ee58466ba2c7" providerId="LiveId" clId="{87C2781E-2751-4DE3-9F1E-73FCB2DBDDF4}" dt="2025-04-12T21:36:44.815" v="838" actId="1076"/>
          <ac:spMkLst>
            <pc:docMk/>
            <pc:sldMk cId="1183529018" sldId="270"/>
            <ac:spMk id="4" creationId="{1044F54F-1CF8-0B6F-D4EF-52F3AD91F782}"/>
          </ac:spMkLst>
        </pc:spChg>
        <pc:spChg chg="add mod">
          <ac:chgData name="William Mattson" userId="8181ee58466ba2c7" providerId="LiveId" clId="{87C2781E-2751-4DE3-9F1E-73FCB2DBDDF4}" dt="2025-04-12T21:36:19.074" v="837" actId="1076"/>
          <ac:spMkLst>
            <pc:docMk/>
            <pc:sldMk cId="1183529018" sldId="270"/>
            <ac:spMk id="7" creationId="{4190CCE1-2787-C3AE-D363-A25FA39A2BE8}"/>
          </ac:spMkLst>
        </pc:spChg>
        <pc:spChg chg="add mod">
          <ac:chgData name="William Mattson" userId="8181ee58466ba2c7" providerId="LiveId" clId="{87C2781E-2751-4DE3-9F1E-73FCB2DBDDF4}" dt="2025-04-12T21:38:57.137" v="889" actId="14100"/>
          <ac:spMkLst>
            <pc:docMk/>
            <pc:sldMk cId="1183529018" sldId="270"/>
            <ac:spMk id="10" creationId="{B6EC56F4-91F5-1078-1D1E-8285209B7478}"/>
          </ac:spMkLst>
        </pc:spChg>
        <pc:picChg chg="add mod">
          <ac:chgData name="William Mattson" userId="8181ee58466ba2c7" providerId="LiveId" clId="{87C2781E-2751-4DE3-9F1E-73FCB2DBDDF4}" dt="2025-04-12T21:37:48.644" v="849" actId="14100"/>
          <ac:picMkLst>
            <pc:docMk/>
            <pc:sldMk cId="1183529018" sldId="270"/>
            <ac:picMk id="3" creationId="{55B7B730-427C-101C-CF45-045CFB567591}"/>
          </ac:picMkLst>
        </pc:picChg>
        <pc:picChg chg="add mod">
          <ac:chgData name="William Mattson" userId="8181ee58466ba2c7" providerId="LiveId" clId="{87C2781E-2751-4DE3-9F1E-73FCB2DBDDF4}" dt="2025-04-12T21:37:29.828" v="847" actId="1076"/>
          <ac:picMkLst>
            <pc:docMk/>
            <pc:sldMk cId="1183529018" sldId="270"/>
            <ac:picMk id="6" creationId="{6B9E046F-E118-9087-658A-CF611DF9595D}"/>
          </ac:picMkLst>
        </pc:picChg>
        <pc:picChg chg="add mod">
          <ac:chgData name="William Mattson" userId="8181ee58466ba2c7" providerId="LiveId" clId="{87C2781E-2751-4DE3-9F1E-73FCB2DBDDF4}" dt="2025-04-12T21:37:53.925" v="850" actId="14100"/>
          <ac:picMkLst>
            <pc:docMk/>
            <pc:sldMk cId="1183529018" sldId="270"/>
            <ac:picMk id="9" creationId="{EB2A5D70-9437-4807-E382-4E4C4E16016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HGMZZQ-Solder-Electrical-Soldering-0-6mm-0-22lbs/dp/B07BGW4245/ref=sr_1_3_sspa?crid=VFPL7YBXUD4P&amp;dib=eyJ2IjoiMSJ9._peN95Mpjcw5zK_s2CGkY8Kood9g-72yhj5c1EnTU6JF1dPJ0mLvRvIgLMThuoCs03Ivdy7-9cd_j8Ik8_12RIdvXy74FxRyh7gAodXEGTow9DqR-LHF3_6qNj44oIhJj2zBjydU5wsaoLzLcvnfmkXPVTBZlD7CtvJ9fGHol752kNPuF4P5LLr-ZsGopOgK42ePBWU0gu3yIfZ4b9wqG0Qdub9_B-iCg8R8Q2YpyxPJcfvGZ5z0p5NsFvCGlnC6xSwPGCRATYiWQuqRgME_d9VDCGNTtwhjo3xokxGuVFI.o0oPKfncp4fhGq0blT1_ZKw79Bylq0m2LMMejEZcdkc&amp;dib_tag=se&amp;keywords=60%2F40%2Brosin%2Bcore%2Bsolder&amp;qid=1743866040&amp;sprefix=60%2F40%2Caps%2C121&amp;sr=8-3-spons&amp;sp_csd=d2lkZ2V0TmFtZT1zcF9hdGY&amp;th=1" TargetMode="External"/><Relationship Id="rId13" Type="http://schemas.openxmlformats.org/officeDocument/2006/relationships/image" Target="../media/image21.jpeg"/><Relationship Id="rId3" Type="http://schemas.openxmlformats.org/officeDocument/2006/relationships/hyperlink" Target="https://www.amazon.com/TOPAI-Waterproof-2400LEDs-Cuttable-Flexible/dp/B0BVT8MJG4/ref=sr_1_2_sspa?crid=2UUWA8PKX1CQP&amp;dib=eyJ2IjoiMSJ9.6OPHduKBXypvQQMhxoTANR0lO5Hm9doMu-Fq-CnW-juIDzHmTYaWI4tawyb2N0Q605CdQI2b9CAH12L6JdnAnad2QZHV-MdVvjZUvgaDWH5LKGZ1anXD_n3jRDxrkbo9nb6EVq5phH36n1t9jR630fFa6Qay1dREfbXeZ2tq8dFGurDfMQ8SJ2i69taUersFXJHFLq9tQicdx6uIJQkUeRUWOs83yBisD8TD4fakJMAbt4O5q16iEVMyN4cPa6YYBwS3E9VBAQdj2THJnTYstjjU55zfhW3himpYrNSu4tE.kyNdVwxzXikemoGV1m4fGMsbB7uiI_I-Vwp0WjKneEM&amp;dib_tag=se&amp;keywords=cob%2Bled%2Bstrip%2Blight%2Bred&amp;qid=1743865481&amp;sprefix=cob%2Bred%2Caps%2C107&amp;sr=8-2-spons&amp;sp_csd=d2lkZ2V0TmFtZT1zcF9hdGY&amp;th=1" TargetMode="External"/><Relationship Id="rId7" Type="http://schemas.openxmlformats.org/officeDocument/2006/relationships/hyperlink" Target="https://www.amazon.com/Barrina-Lights-Spectrum-Equivalent-Protection/dp/B09BQJMBGC/ref=sr_1_8?crid=2HGXR74H3SG9Q&amp;dib=eyJ2IjoiMSJ9.6Cf6z-rQojVHe0rkxE_h6VHajXzKRZgZ5YcwkhloEdKSUBImXySjKHlWbuNLOztuPIefthO1hO2M4Is_NMyoc14LM0cjgLjsuZZWXkssq5Ks1xH8XZVb2B2W1GbWsyWmIEGSb4s72D8oo5CDIQIjL_mvDtTLt1j-7XCE1heeidcVORtp1haVRR49kToJFxnE9Oo36T-GStLC74rI0u50fhw1ZXuQJTKKV0cTv-tDxETsrXG9h4TGHz9eB3gyV2hW2-F4CFrrwfKABrXyVZ14CEI2wkdJDzfbQJMJNydKPj0.uojoAz8rFArgi4NXi7gCur59xHNmUy-9chsroiIRq58&amp;dib_tag=se&amp;keywords=3%2Bft%2Bgrow%2Bled%2Blights&amp;qid=1743865949&amp;sprefix=3%2Bft%2Bgrow%2Bled%2Blights%2Caps%2C113&amp;sr=8-8&amp;th=1" TargetMode="External"/><Relationship Id="rId12" Type="http://schemas.openxmlformats.org/officeDocument/2006/relationships/hyperlink" Target="https://www.youtube.com/watch?v=519YcuSsQ3U" TargetMode="External"/><Relationship Id="rId2" Type="http://schemas.openxmlformats.org/officeDocument/2006/relationships/hyperlink" Target="https://www.amazon.com/HongWay-Cutting-Clippers-Internal-Electronics/dp/B085VMP7PB/ref=sr_1_8?crid=378WZE2OFQL4C&amp;dib=eyJ2IjoiMSJ9.xdn9zBVtopqcrH1IM1rQ4w-jyLC4KC0Wm3Vr2p5rNB_beAmiQWqgf1NcDUcpD_N_-vcYnFv6tEShFtwTjWwGpOHVSZLgT7NyuoWi5GJwdnsLpCCQhMMq5sIWUWrp78m6KyXYohXdB8bC_47u0ape45QciBhC5ZCYMraqYfRsj1Wil1clV4Z1NcctXm3GUpO4VHGcxqU8CJQJXs1Gw7OwuwbBnvV7526KJwDMCSF_aGlGl4UlXNDn2m6umPaD5KaPYlt7bp8M3ZNI8Zt4ttwY-5KFXFMEHA7zZwLsu0W6gqM.hjHqix6kF4sa4hba5htdqdKIhCJWemMppFe-L_Abg5g&amp;dib_tag=se&amp;keywords=micro%2Bshears&amp;qid=1743861812&amp;sprefix=micro%2Bshears%2Caps%2C156&amp;sr=8-8&amp;th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mazon.com/Soldering-Station-Electric-Temperature-Functions/dp/B0DP73JYDB/ref=sr_1_12_sspa?crid=2FC9W8KM3ZD1H&amp;dib=eyJ2IjoiMSJ9.6KjLy_SIXAgyh5Sla3D5E77FG5GJF2OfN1Afc08zO74C1rSoOKGCsOTT2ZGLV6LnPcd3OJiljPZzyG67Go_rr5OU7vN3ldckIz8RiT7q_xuyGhXdyYfLiK1j7qcmZ6JLnteql7xm23RKhURwuFh2xAzth3MjiWyAPVHunfXZ5OVfb2yahPCm2JCpkZ33h5veNVoQYMUieyZvUJzA_pW2HnAGm5ZAA7VEIlh2ST7gO3O1SOTBkCd2e51WbFNG_dPtb5ygh6F3ijB2UCcYau3K9nb-MO3lLQAtj0QNXmG7bCc.xceGJjtxPIWM6LLpE8CZnXuYcOViFWY0SJnDuhvw7aY&amp;dib_tag=se&amp;keywords=soldering+station&amp;qid=1743865760&amp;sprefix=solder%2Caps%2C120&amp;sr=8-12-spons&amp;sp_csd=d2lkZ2V0TmFtZT1zcF9tdGY&amp;psc=1" TargetMode="External"/><Relationship Id="rId11" Type="http://schemas.openxmlformats.org/officeDocument/2006/relationships/hyperlink" Target="https://www.youtube.com/watch?v=Zu3TYBs65FM" TargetMode="External"/><Relationship Id="rId5" Type="http://schemas.openxmlformats.org/officeDocument/2006/relationships/hyperlink" Target="https://www.amazon.com/TOPAI-Waterproof-2400LEDs-Cuttable-Flexible/dp/B0BVRFNJTB/ref=sr_1_2_sspa?crid=2UUWA8PKX1CQP&amp;dib=eyJ2IjoiMSJ9.6OPHduKBXypvQQMhxoTANR0lO5Hm9doMu-Fq-CnW-juIDzHmTYaWI4tawyb2N0Q605CdQI2b9CAH12L6JdnAnad2QZHV-MdVvjZUvgaDWH5LKGZ1anXD_n3jRDxrkbo9nb6EVq5phH36n1t9jR630fFa6Qay1dREfbXeZ2tq8dFGurDfMQ8SJ2i69taUersFXJHFLq9tQicdx6uIJQkUeRUWOs83yBisD8TD4fakJMAbt4O5q16iEVMyN4cPa6YYBwS3E9VBAQdj2THJnTYstjjU55zfhW3himpYrNSu4tE.kyNdVwxzXikemoGV1m4fGMsbB7uiI_I-Vwp0WjKneEM&amp;dib_tag=se&amp;keywords=cob%2Bled%2Bstrip%2Blight%2Bred&amp;qid=1743865481&amp;sprefix=cob%2Bred%2Caps%2C107&amp;sr=8-2-spons&amp;sp_csd=d2lkZ2V0TmFtZT1zcF9hdGY&amp;th=1" TargetMode="External"/><Relationship Id="rId10" Type="http://schemas.openxmlformats.org/officeDocument/2006/relationships/hyperlink" Target="https://www.amazon.com/Star-brite-Liquid-Electrical-Tape/dp/B0000AXNOD/ref=sr_1_3?crid=2R2J7A1GXL8ZP&amp;dib=eyJ2IjoiMSJ9.w1oXjdBRTTM3E43KNSfCYMrSvOM30_EmMkE3M_xKOICtFd5N7LfxPoUZ0MzvlnlqPrnhgSIO2F62ledWWTuuYmE206QOjGJ4FRMx4JgG32B3OmxjDy1qmvu7vOORAf5jBgpaVpbwHjwYXaqiDqh5h8nV7DWfxBP8pQkeZbhYHijL4w8lLv2Nf2gbKreV0oxkoK3qhSDllR5WHq1XxxYVr5QXcbCKV-yozFWnZhpWnII.cj_c15Jz5ph8-rdkAmfYv-ZIopUpCtaaTUS3Y7wgCuo&amp;dib_tag=se&amp;keywords=liquid%2Btape&amp;qid=1743866486&amp;sprefix=liquid%2Btape%2Caps%2C121&amp;sr=8-3&amp;th=1" TargetMode="External"/><Relationship Id="rId4" Type="http://schemas.openxmlformats.org/officeDocument/2006/relationships/hyperlink" Target="https://www.amazon.com/TOPAI-Waterproof-2400LEDs-Cuttable-Flexible/dp/B0BXL1X1ZH/ref=sr_1_2_sspa?crid=2UUWA8PKX1CQP&amp;dib=eyJ2IjoiMSJ9.6OPHduKBXypvQQMhxoTANR0lO5Hm9doMu-Fq-CnW-juIDzHmTYaWI4tawyb2N0Q605CdQI2b9CAH12L6JdnAnad2QZHV-MdVvjZUvgaDWH5LKGZ1anXD_n3jRDxrkbo9nb6EVq5phH36n1t9jR630fFa6Qay1dREfbXeZ2tq8dFGurDfMQ8SJ2i69taUersFXJHFLq9tQicdx6uIJQkUeRUWOs83yBisD8TD4fakJMAbt4O5q16iEVMyN4cPa6YYBwS3E9VBAQdj2THJnTYstjjU55zfhW3himpYrNSu4tE.kyNdVwxzXikemoGV1m4fGMsbB7uiI_I-Vwp0WjKneEM&amp;dib_tag=se&amp;keywords=cob%2Bled%2Bstrip%2Blight%2Bred&amp;qid=1743865481&amp;sprefix=cob%2Bred%2Caps%2C107&amp;sr=8-2-spons&amp;sp_csd=d2lkZ2V0TmFtZT1zcF9hdGY&amp;th=1" TargetMode="External"/><Relationship Id="rId9" Type="http://schemas.openxmlformats.org/officeDocument/2006/relationships/hyperlink" Target="https://www.amazon.com/ProsKit-900-015-Helping-Hands-Soldering/dp/B002PIA6Z4/ref=sr_1_23?crid=DLB51EUNM3US&amp;dib=eyJ2IjoiMSJ9.x1APlTr01yCN_VZvuHGa3XTtszy6PMtJW3Oh2Fck3Km4JTC_G8Xs4AauuelQO3r_TBGzoyasgGgTSTgQZyEOf6ilWFhsIyP8v6lRsDUM3FHwuJw2pqlYfNNIgoLU0TV37DP8nXKSsJ2B8iDNbT_2CdQ9iXDziwqDG_JSYaMtdGy_veFx5BJh-YHpnzsJUAHC8M3qj7_2fdYmN7PVYCg_-Zus0hUpm6WnLno-pRQKlGrzLNNHNg9h6DY-ELykjpCzAy3kRbDpLo66XktTjmOIWl-09u2UX3hjg4mHLiGx1sM.JxsF9xdrjOjDwkykjJreCVsbnVO5ZrP1Tmo7ecfg6UU&amp;dib_tag=se&amp;keywords=helping%2Bhands&amp;qid=1743866197&amp;sprefix=helping%2Bhands%2Caps%2C116&amp;sr=8-23&amp;th=1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Basics of lighting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29C168-6B0C-E2D9-BBCE-F7282CC58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LEDs and lighting</a:t>
            </a:r>
          </a:p>
        </p:txBody>
      </p:sp>
    </p:spTree>
    <p:extLst>
      <p:ext uri="{BB962C8B-B14F-4D97-AF65-F5344CB8AC3E}">
        <p14:creationId xmlns:p14="http://schemas.microsoft.com/office/powerpoint/2010/main" val="3875834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698D-C3F7-866D-E38A-2F8CD0B0F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6E981-3C43-41C1-154F-4E2709813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2940697" cy="331893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PAR</a:t>
            </a:r>
          </a:p>
          <a:p>
            <a:r>
              <a:rPr lang="en-US" b="1" dirty="0"/>
              <a:t>µmols/m²/second</a:t>
            </a:r>
          </a:p>
          <a:p>
            <a:r>
              <a:rPr lang="en-US" b="1" dirty="0"/>
              <a:t>LUX</a:t>
            </a:r>
          </a:p>
          <a:p>
            <a:r>
              <a:rPr lang="en-US" b="1" dirty="0"/>
              <a:t>Foot Candles</a:t>
            </a:r>
          </a:p>
          <a:p>
            <a:r>
              <a:rPr lang="en-US" b="1" dirty="0"/>
              <a:t>Temp/Color</a:t>
            </a:r>
          </a:p>
          <a:p>
            <a:r>
              <a:rPr lang="en-US" b="1" dirty="0"/>
              <a:t>Bluetooth</a:t>
            </a:r>
          </a:p>
          <a:p>
            <a:r>
              <a:rPr lang="en-US" b="1"/>
              <a:t>Cell phone App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4" descr="A black rectangular device with a silver circle&#10;&#10;AI-generated content may be incorrect.">
            <a:extLst>
              <a:ext uri="{FF2B5EF4-FFF2-40B4-BE49-F238E27FC236}">
                <a16:creationId xmlns:a16="http://schemas.microsoft.com/office/drawing/2014/main" id="{5BBBA2CA-6BEC-EC3F-A383-0DB43379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76" y="2556932"/>
            <a:ext cx="6129679" cy="32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9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E557-BFA8-3CB2-FE26-0807D4F63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732368"/>
          </a:xfrm>
        </p:spPr>
        <p:txBody>
          <a:bodyPr>
            <a:normAutofit fontScale="90000"/>
          </a:bodyPr>
          <a:lstStyle/>
          <a:p>
            <a:r>
              <a:rPr lang="en-US" dirty="0"/>
              <a:t>Lights and controls</a:t>
            </a:r>
          </a:p>
        </p:txBody>
      </p:sp>
      <p:pic>
        <p:nvPicPr>
          <p:cNvPr id="12" name="Content Placeholder 11" descr="A close up of a light">
            <a:extLst>
              <a:ext uri="{FF2B5EF4-FFF2-40B4-BE49-F238E27FC236}">
                <a16:creationId xmlns:a16="http://schemas.microsoft.com/office/drawing/2014/main" id="{4A2F64DA-4AA2-63E0-75A5-DBDEFD75A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641" y="2433084"/>
            <a:ext cx="4738959" cy="3554219"/>
          </a:xfrm>
        </p:spPr>
      </p:pic>
      <p:pic>
        <p:nvPicPr>
          <p:cNvPr id="4" name="Picture 3" descr="A light fixture with many colors&#10;&#10;AI-generated content may be incorrect.">
            <a:extLst>
              <a:ext uri="{FF2B5EF4-FFF2-40B4-BE49-F238E27FC236}">
                <a16:creationId xmlns:a16="http://schemas.microsoft.com/office/drawing/2014/main" id="{A51C7083-B4CF-E4C1-2BFB-A2E56C349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21453" y="2433084"/>
            <a:ext cx="4738959" cy="35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18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3F4F09-85DC-829A-F51E-6CE244D625E2}"/>
              </a:ext>
            </a:extLst>
          </p:cNvPr>
          <p:cNvSpPr txBox="1"/>
          <p:nvPr/>
        </p:nvSpPr>
        <p:spPr>
          <a:xfrm>
            <a:off x="6096000" y="1045463"/>
            <a:ext cx="5298621" cy="4767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Micro Shears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Micro Shears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 LED strip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Red Led COB Strip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White LED Stripe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White Led COB Stripe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Blue LED stripe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Blue LED stripe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Solder Iron with heat gun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Solder Station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ft led grow lights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Barrina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Barrina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 Lights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60/40 solder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solder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Helping Hands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Helping Hands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Heat shrink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Heat Shrink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Liquid Tape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Liquid Tape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Solder -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How to Solder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Soldering LED light strips  -  </a:t>
            </a:r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Solder LED Light strips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 descr="A room with plants on shelves">
            <a:extLst>
              <a:ext uri="{FF2B5EF4-FFF2-40B4-BE49-F238E27FC236}">
                <a16:creationId xmlns:a16="http://schemas.microsoft.com/office/drawing/2014/main" id="{083B08CD-7AC1-6151-F146-19F990C137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590675"/>
            <a:ext cx="5394451" cy="40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36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helf with plants and vases on it&#10;&#10;AI-generated content may be incorrect.">
            <a:extLst>
              <a:ext uri="{FF2B5EF4-FFF2-40B4-BE49-F238E27FC236}">
                <a16:creationId xmlns:a16="http://schemas.microsoft.com/office/drawing/2014/main" id="{24313920-FFC2-3245-B55D-2E9129408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0" y="903483"/>
            <a:ext cx="6707713" cy="50307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AA081-7B1E-3490-C3FE-5143D28B1363}"/>
              </a:ext>
            </a:extLst>
          </p:cNvPr>
          <p:cNvSpPr txBox="1"/>
          <p:nvPr/>
        </p:nvSpPr>
        <p:spPr>
          <a:xfrm>
            <a:off x="8332237" y="1707502"/>
            <a:ext cx="29943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Kitchen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Living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Bed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Supplement what you already have if needed</a:t>
            </a:r>
          </a:p>
        </p:txBody>
      </p:sp>
    </p:spTree>
    <p:extLst>
      <p:ext uri="{BB962C8B-B14F-4D97-AF65-F5344CB8AC3E}">
        <p14:creationId xmlns:p14="http://schemas.microsoft.com/office/powerpoint/2010/main" val="3938681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tal structure with lights&#10;&#10;AI-generated content may be incorrect.">
            <a:extLst>
              <a:ext uri="{FF2B5EF4-FFF2-40B4-BE49-F238E27FC236}">
                <a16:creationId xmlns:a16="http://schemas.microsoft.com/office/drawing/2014/main" id="{55B7B730-427C-101C-CF45-045CFB567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99" y="1925731"/>
            <a:ext cx="4613477" cy="3460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4F54F-1CF8-0B6F-D4EF-52F3AD91F782}"/>
              </a:ext>
            </a:extLst>
          </p:cNvPr>
          <p:cNvSpPr txBox="1"/>
          <p:nvPr/>
        </p:nvSpPr>
        <p:spPr>
          <a:xfrm>
            <a:off x="1632856" y="79504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Ability to dim</a:t>
            </a:r>
          </a:p>
        </p:txBody>
      </p:sp>
      <p:pic>
        <p:nvPicPr>
          <p:cNvPr id="6" name="Picture 5" descr="A metal structure with purple lights&#10;&#10;AI-generated content may be incorrect.">
            <a:extLst>
              <a:ext uri="{FF2B5EF4-FFF2-40B4-BE49-F238E27FC236}">
                <a16:creationId xmlns:a16="http://schemas.microsoft.com/office/drawing/2014/main" id="{6B9E046F-E118-9087-658A-CF611DF95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059" y="2045925"/>
            <a:ext cx="4493721" cy="3370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90CCE1-2787-C3AE-D363-A25FA39A2BE8}"/>
              </a:ext>
            </a:extLst>
          </p:cNvPr>
          <p:cNvSpPr txBox="1"/>
          <p:nvPr/>
        </p:nvSpPr>
        <p:spPr>
          <a:xfrm>
            <a:off x="5044205" y="795048"/>
            <a:ext cx="210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 the lux to bright</a:t>
            </a:r>
          </a:p>
        </p:txBody>
      </p:sp>
      <p:pic>
        <p:nvPicPr>
          <p:cNvPr id="9" name="Picture 8" descr="A metal structure with blue and white stripes&#10;&#10;AI-generated content may be incorrect.">
            <a:extLst>
              <a:ext uri="{FF2B5EF4-FFF2-40B4-BE49-F238E27FC236}">
                <a16:creationId xmlns:a16="http://schemas.microsoft.com/office/drawing/2014/main" id="{EB2A5D70-9437-4807-E382-4E4C4E160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6000" y="2045926"/>
            <a:ext cx="4493723" cy="3370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EC56F4-91F5-1078-1D1E-8285209B7478}"/>
              </a:ext>
            </a:extLst>
          </p:cNvPr>
          <p:cNvSpPr txBox="1"/>
          <p:nvPr/>
        </p:nvSpPr>
        <p:spPr>
          <a:xfrm>
            <a:off x="8621486" y="795048"/>
            <a:ext cx="257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 lighting is not always pretty</a:t>
            </a:r>
          </a:p>
        </p:txBody>
      </p:sp>
    </p:spTree>
    <p:extLst>
      <p:ext uri="{BB962C8B-B14F-4D97-AF65-F5344CB8AC3E}">
        <p14:creationId xmlns:p14="http://schemas.microsoft.com/office/powerpoint/2010/main" val="118352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559" y="918119"/>
            <a:ext cx="8553992" cy="130386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 descr="A diagram of light and light&#10;&#10;AI-generated content may be incorrect.">
            <a:extLst>
              <a:ext uri="{FF2B5EF4-FFF2-40B4-BE49-F238E27FC236}">
                <a16:creationId xmlns:a16="http://schemas.microsoft.com/office/drawing/2014/main" id="{73682DBE-C03E-7096-A162-79749E478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550" y="826128"/>
            <a:ext cx="9968532" cy="54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7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lights are available?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8582" y="2428988"/>
            <a:ext cx="5057005" cy="3792753"/>
          </a:xfrm>
        </p:spPr>
      </p:pic>
      <p:sp>
        <p:nvSpPr>
          <p:cNvPr id="5" name="Rectangle 4"/>
          <p:cNvSpPr/>
          <p:nvPr/>
        </p:nvSpPr>
        <p:spPr>
          <a:xfrm>
            <a:off x="781539" y="2568983"/>
            <a:ext cx="43297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Different Kind of lights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F0"/>
                </a:solidFill>
              </a:rPr>
              <a:t>Blue - </a:t>
            </a:r>
            <a:r>
              <a:rPr lang="en-US" b="1" dirty="0">
                <a:solidFill>
                  <a:srgbClr val="00B0F0"/>
                </a:solidFill>
              </a:rPr>
              <a:t>Produces Vegetative </a:t>
            </a:r>
            <a:r>
              <a:rPr lang="en-US" b="1">
                <a:solidFill>
                  <a:srgbClr val="00B0F0"/>
                </a:solidFill>
              </a:rPr>
              <a:t>plant growth 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Red  - </a:t>
            </a:r>
            <a:r>
              <a:rPr lang="en-US" b="1" dirty="0">
                <a:solidFill>
                  <a:srgbClr val="FF0000"/>
                </a:solidFill>
              </a:rPr>
              <a:t>Produces the Flowering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– Full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Color 5000°  - Morning 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Color 6500°  - Mid Day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Power Supplies</a:t>
            </a:r>
          </a:p>
        </p:txBody>
      </p:sp>
    </p:spTree>
    <p:extLst>
      <p:ext uri="{BB962C8B-B14F-4D97-AF65-F5344CB8AC3E}">
        <p14:creationId xmlns:p14="http://schemas.microsoft.com/office/powerpoint/2010/main" val="408237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206" y="982132"/>
            <a:ext cx="4896392" cy="1303867"/>
          </a:xfrm>
        </p:spPr>
        <p:txBody>
          <a:bodyPr/>
          <a:lstStyle/>
          <a:p>
            <a:r>
              <a:rPr lang="en-US" dirty="0"/>
              <a:t>Nice to have tools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195" y="988924"/>
            <a:ext cx="5440330" cy="4863691"/>
          </a:xfrm>
        </p:spPr>
      </p:pic>
      <p:sp>
        <p:nvSpPr>
          <p:cNvPr id="5" name="Rectangle 4"/>
          <p:cNvSpPr/>
          <p:nvPr/>
        </p:nvSpPr>
        <p:spPr>
          <a:xfrm>
            <a:off x="6000206" y="2567527"/>
            <a:ext cx="54080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Micro Shears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Wire strippers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Pointy nose 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Helping Hands to hold things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Liquid Tape Small Screw drivers Phillips and straight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Maybe solder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Solder Iron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Heat Gun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8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ldering iron with tools&#10;&#10;AI-generated content may be incorrect.">
            <a:extLst>
              <a:ext uri="{FF2B5EF4-FFF2-40B4-BE49-F238E27FC236}">
                <a16:creationId xmlns:a16="http://schemas.microsoft.com/office/drawing/2014/main" id="{67BBE36F-BAE6-3CBA-8FFF-14D67296C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7" y="1081836"/>
            <a:ext cx="5037257" cy="4694327"/>
          </a:xfrm>
          <a:prstGeom prst="rect">
            <a:avLst/>
          </a:prstGeom>
        </p:spPr>
      </p:pic>
      <p:pic>
        <p:nvPicPr>
          <p:cNvPr id="5" name="Picture 4" descr="A close up of words&#10;&#10;AI-generated content may be incorrect.">
            <a:extLst>
              <a:ext uri="{FF2B5EF4-FFF2-40B4-BE49-F238E27FC236}">
                <a16:creationId xmlns:a16="http://schemas.microsoft.com/office/drawing/2014/main" id="{E38F38E1-5284-B6A7-CD35-E54EB3D11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04" y="1081836"/>
            <a:ext cx="5318449" cy="1325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CE4BB-65CF-467F-A20C-26ECF5CCC244}"/>
              </a:ext>
            </a:extLst>
          </p:cNvPr>
          <p:cNvSpPr txBox="1"/>
          <p:nvPr/>
        </p:nvSpPr>
        <p:spPr>
          <a:xfrm>
            <a:off x="6466114" y="2883159"/>
            <a:ext cx="44786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Soldering Iron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Heat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Temperature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Different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Different Nozzles</a:t>
            </a:r>
          </a:p>
        </p:txBody>
      </p:sp>
    </p:spTree>
    <p:extLst>
      <p:ext uri="{BB962C8B-B14F-4D97-AF65-F5344CB8AC3E}">
        <p14:creationId xmlns:p14="http://schemas.microsoft.com/office/powerpoint/2010/main" val="315231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Whys to cover your electrical connections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74875" y="2380808"/>
            <a:ext cx="5196688" cy="3897516"/>
          </a:xfrm>
        </p:spPr>
      </p:pic>
      <p:sp>
        <p:nvSpPr>
          <p:cNvPr id="5" name="Rectangle 4"/>
          <p:cNvSpPr/>
          <p:nvPr/>
        </p:nvSpPr>
        <p:spPr>
          <a:xfrm>
            <a:off x="959668" y="2967335"/>
            <a:ext cx="51152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Heat Shrink – What Kind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Heat Shrink with solder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Heat shrink comes in sizes and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Adhesive inside make a water tight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Wire 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Liquid Tape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08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Commercially available LEDs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69" y="2565278"/>
            <a:ext cx="6641092" cy="3317875"/>
          </a:xfrm>
        </p:spPr>
      </p:pic>
      <p:sp>
        <p:nvSpPr>
          <p:cNvPr id="5" name="Rectangle 4"/>
          <p:cNvSpPr/>
          <p:nvPr/>
        </p:nvSpPr>
        <p:spPr>
          <a:xfrm>
            <a:off x="1089749" y="2634734"/>
            <a:ext cx="31930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Cleaner looking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Maybe less expensive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Maybe be dimmable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Would have to verify for sure Not always dimmable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Everything for a specific color.</a:t>
            </a:r>
          </a:p>
        </p:txBody>
      </p:sp>
    </p:spTree>
    <p:extLst>
      <p:ext uri="{BB962C8B-B14F-4D97-AF65-F5344CB8AC3E}">
        <p14:creationId xmlns:p14="http://schemas.microsoft.com/office/powerpoint/2010/main" val="1575850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72C6B-3028-9BA1-ED69-CE8D5E130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 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6926C-9EB6-41BA-9F56-CC5158627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2212909" cy="3318936"/>
          </a:xfrm>
        </p:spPr>
        <p:txBody>
          <a:bodyPr/>
          <a:lstStyle/>
          <a:p>
            <a:r>
              <a:rPr lang="en-US" dirty="0"/>
              <a:t>Pink</a:t>
            </a:r>
          </a:p>
          <a:p>
            <a:r>
              <a:rPr lang="en-US" dirty="0"/>
              <a:t>Full Spectrum</a:t>
            </a:r>
          </a:p>
          <a:p>
            <a:r>
              <a:rPr lang="en-US" dirty="0"/>
              <a:t>Red &amp; Blue</a:t>
            </a:r>
          </a:p>
          <a:p>
            <a:r>
              <a:rPr lang="en-US" dirty="0"/>
              <a:t>Bulbs</a:t>
            </a:r>
          </a:p>
          <a:p>
            <a:r>
              <a:rPr lang="en-US" dirty="0"/>
              <a:t>Fluorescents</a:t>
            </a:r>
          </a:p>
        </p:txBody>
      </p:sp>
      <p:pic>
        <p:nvPicPr>
          <p:cNvPr id="5" name="Picture 4" descr="A box of light bulbs&#10;&#10;AI-generated content may be incorrect.">
            <a:extLst>
              <a:ext uri="{FF2B5EF4-FFF2-40B4-BE49-F238E27FC236}">
                <a16:creationId xmlns:a16="http://schemas.microsoft.com/office/drawing/2014/main" id="{A6AF9D0C-3CB5-891C-0A92-9AA206A18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3" y="2491273"/>
            <a:ext cx="2475125" cy="2457369"/>
          </a:xfrm>
          <a:prstGeom prst="rect">
            <a:avLst/>
          </a:prstGeom>
        </p:spPr>
      </p:pic>
      <p:pic>
        <p:nvPicPr>
          <p:cNvPr id="7" name="Picture 6" descr="A group of plants with lights&#10;&#10;AI-generated content may be incorrect.">
            <a:extLst>
              <a:ext uri="{FF2B5EF4-FFF2-40B4-BE49-F238E27FC236}">
                <a16:creationId xmlns:a16="http://schemas.microsoft.com/office/drawing/2014/main" id="{71422B56-D764-5E1A-2AF8-24CEFCF4B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07" y="2491274"/>
            <a:ext cx="2587937" cy="2457369"/>
          </a:xfrm>
          <a:prstGeom prst="rect">
            <a:avLst/>
          </a:prstGeom>
        </p:spPr>
      </p:pic>
      <p:pic>
        <p:nvPicPr>
          <p:cNvPr id="9" name="Picture 8" descr="A close up of a plant&#10;&#10;AI-generated content may be incorrect.">
            <a:extLst>
              <a:ext uri="{FF2B5EF4-FFF2-40B4-BE49-F238E27FC236}">
                <a16:creationId xmlns:a16="http://schemas.microsoft.com/office/drawing/2014/main" id="{2D2B452B-8CFE-829F-8F2A-12F951635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32" y="2491273"/>
            <a:ext cx="2684483" cy="361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Dimming Capabilities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773" y="3058167"/>
            <a:ext cx="3317875" cy="2488406"/>
          </a:xfrm>
        </p:spPr>
      </p:pic>
      <p:sp>
        <p:nvSpPr>
          <p:cNvPr id="5" name="Rectangle 4"/>
          <p:cNvSpPr/>
          <p:nvPr/>
        </p:nvSpPr>
        <p:spPr>
          <a:xfrm>
            <a:off x="4458180" y="3244334"/>
            <a:ext cx="549458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PWM – Pulse With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Types of Dimmers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theory is the LED needs 100%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PWM turns on and off to only deliver a Percent of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</a:t>
            </a:r>
            <a:r>
              <a:rPr lang="en-US" dirty="0" err="1"/>
              <a:t>leds</a:t>
            </a:r>
            <a:r>
              <a:rPr lang="en-US" dirty="0"/>
              <a:t> have that capability as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4.5volts, 12volts, 24volts, 120volts</a:t>
            </a:r>
          </a:p>
        </p:txBody>
      </p:sp>
    </p:spTree>
    <p:extLst>
      <p:ext uri="{BB962C8B-B14F-4D97-AF65-F5344CB8AC3E}">
        <p14:creationId xmlns:p14="http://schemas.microsoft.com/office/powerpoint/2010/main" val="25565232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270</TotalTime>
  <Words>332</Words>
  <Application>Microsoft Office PowerPoint</Application>
  <PresentationFormat>Widescreen</PresentationFormat>
  <Paragraphs>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Garamond</vt:lpstr>
      <vt:lpstr>Organic</vt:lpstr>
      <vt:lpstr>LEDs and lighting</vt:lpstr>
      <vt:lpstr>PowerPoint Presentation</vt:lpstr>
      <vt:lpstr>What types of lights are available?</vt:lpstr>
      <vt:lpstr>Nice to have tools</vt:lpstr>
      <vt:lpstr>PowerPoint Presentation</vt:lpstr>
      <vt:lpstr>Whys to cover your electrical connections</vt:lpstr>
      <vt:lpstr>Commercially available LEDs</vt:lpstr>
      <vt:lpstr>Grow lights</vt:lpstr>
      <vt:lpstr>Dimming Capabilities</vt:lpstr>
      <vt:lpstr>Light Meters</vt:lpstr>
      <vt:lpstr>Lights and controls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Experimenting with LED lights</dc:title>
  <dc:creator>PhyllisA</dc:creator>
  <cp:lastModifiedBy>William Mattson</cp:lastModifiedBy>
  <cp:revision>34</cp:revision>
  <cp:lastPrinted>2025-03-30T16:44:12Z</cp:lastPrinted>
  <dcterms:created xsi:type="dcterms:W3CDTF">2025-03-05T15:08:13Z</dcterms:created>
  <dcterms:modified xsi:type="dcterms:W3CDTF">2025-04-12T22:07:38Z</dcterms:modified>
</cp:coreProperties>
</file>